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24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6F265-8D39-E5BE-F6A6-2CD5082A3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D5B326-1457-7DD9-C268-2CCAD20A4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87EC5-FE07-77E1-1B24-F68686B89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9AB2-B88B-4EC0-9BEE-E4C837E22AF9}" type="datetimeFigureOut">
              <a:rPr lang="en-IN" smtClean="0"/>
              <a:t>04-06-2024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F89DE-E281-C06C-50A0-23679DE8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51AD8-C37D-9C93-32F2-301E2B379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0378-1C88-4A19-888B-0736DB3A59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0761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EDFC3-545D-3D67-4996-3A79F702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A0AEF-CB36-8A84-EABF-320A13720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0DEA0-70BB-D85C-800D-BDA6FAC57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9AB2-B88B-4EC0-9BEE-E4C837E22AF9}" type="datetimeFigureOut">
              <a:rPr lang="en-IN" smtClean="0"/>
              <a:t>04-06-2024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2289E-14CB-4F8B-34E5-92DCAFC26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2F77C-66E9-81BC-07F8-1EA6B379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0378-1C88-4A19-888B-0736DB3A59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038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D83F9-296E-76CC-A627-9244810A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56B26-46EF-D4DB-1891-01BA8401C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0E590-15DE-A11D-111B-E8F766D89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9AB2-B88B-4EC0-9BEE-E4C837E22AF9}" type="datetimeFigureOut">
              <a:rPr lang="en-IN" smtClean="0"/>
              <a:t>04-06-2024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33E50-1101-CFEF-B747-4825C0992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59114-99B9-1841-49E9-753511D2D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0378-1C88-4A19-888B-0736DB3A59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2594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C1F3A-F465-32E6-5DB9-97AACE825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D6A6A-D2B3-2FC8-3619-9A8EF80B71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2E6B70-A88F-5326-790D-48E5E03D4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B0DDD-4CCA-CCBC-825F-83BB8AFF5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9AB2-B88B-4EC0-9BEE-E4C837E22AF9}" type="datetimeFigureOut">
              <a:rPr lang="en-IN" smtClean="0"/>
              <a:t>04-06-2024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1DC722-D397-6390-C0E5-00B5B2DA0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C5AE9-E03D-B4DB-297D-EF15F7EAA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0378-1C88-4A19-888B-0736DB3A59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871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9A813-6074-1D4C-8410-C0A1CAC8C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098D5-8A26-6EFE-0B2A-666DFAE5D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164DC2-02B0-4DF8-E412-853B81718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5D3B5A-0927-84D4-D0DF-41404212F8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77F19A-E533-A0E5-9E52-9930E95D19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82327C-DF89-723B-E65D-5FAB1AA37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9AB2-B88B-4EC0-9BEE-E4C837E22AF9}" type="datetimeFigureOut">
              <a:rPr lang="en-IN" smtClean="0"/>
              <a:t>04-06-2024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1DDA85-7992-D929-D3B5-BBCE6B7E4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68A1B3-02B4-EE6F-344F-F1A86317F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0378-1C88-4A19-888B-0736DB3A59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2045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F3290-CBE9-5D9C-4078-F904CA849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AF8A1D-3CB3-5E44-8C08-B65BC042A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9AB2-B88B-4EC0-9BEE-E4C837E22AF9}" type="datetimeFigureOut">
              <a:rPr lang="en-IN" smtClean="0"/>
              <a:t>04-06-2024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BF836E-9114-7A64-B5C0-854735735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885C40-C427-F6AA-4ADF-FBDE0B1D3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0378-1C88-4A19-888B-0736DB3A59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0950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2E1E0F-2A78-5921-0C79-3E7456EBC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9AB2-B88B-4EC0-9BEE-E4C837E22AF9}" type="datetimeFigureOut">
              <a:rPr lang="en-IN" smtClean="0"/>
              <a:t>04-06-2024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FABCB-FD67-4E70-D621-F5632A0C5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17D4C-D2DE-02BD-9566-9F713962A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0378-1C88-4A19-888B-0736DB3A59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3848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C3D38-8670-C71A-7E96-FF4F588FE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2E0DD-AC1E-F3D9-738A-2C89B9BC6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3B663-4731-CE4C-A658-677E89082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DD8BF-F6D6-208E-01B3-2543A792C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9AB2-B88B-4EC0-9BEE-E4C837E22AF9}" type="datetimeFigureOut">
              <a:rPr lang="en-IN" smtClean="0"/>
              <a:t>04-06-2024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1773-ED9C-A342-D837-EBA341A37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D8AFB1-9E51-F75B-3B23-B0D6DE08E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0378-1C88-4A19-888B-0736DB3A59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6621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74FDE-1F6E-317F-72C0-4764E7A10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2C05F1-CA5A-CCEA-6E81-C600D3D02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459EB-1894-0C2B-635C-75C770CB2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26BEC2-016F-0AE1-4A8A-45FF447A6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9AB2-B88B-4EC0-9BEE-E4C837E22AF9}" type="datetimeFigureOut">
              <a:rPr lang="en-IN" smtClean="0"/>
              <a:t>04-06-2024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9376B-5886-648C-D877-9A8E20E2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051595-4032-7A0E-405D-D399B5FF0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0378-1C88-4A19-888B-0736DB3A59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2906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D0BEA-0B2C-0AC1-1643-EA3A071AE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FA6FF4-6BE7-B028-9F95-E51792127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4E007-9112-F1AB-1926-E6581A99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9AB2-B88B-4EC0-9BEE-E4C837E22AF9}" type="datetimeFigureOut">
              <a:rPr lang="en-IN" smtClean="0"/>
              <a:t>04-06-2024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1CDE1-9C8C-4EBA-6A71-5810860BB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49436-05D6-3629-E3B0-315AF55E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0378-1C88-4A19-888B-0736DB3A59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2062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9489A7-F24F-DE31-F058-10FE0EC8DA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5D7617-11A8-DA06-B305-7D47188438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96F95-C8C4-6782-4BAC-DD4A76449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9AB2-B88B-4EC0-9BEE-E4C837E22AF9}" type="datetimeFigureOut">
              <a:rPr lang="en-IN" smtClean="0"/>
              <a:t>04-06-2024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754A0-C0FA-42BC-3D14-39BC4DD09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3B585-ECE3-324B-D6F9-40F5BD32C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0378-1C88-4A19-888B-0736DB3A59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657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F888DC-5DBE-7B69-68DB-CE792C39C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22C44-18A4-1FF2-1CB6-773590440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C27B3-1885-72C7-E66A-13488F387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E89AB2-B88B-4EC0-9BEE-E4C837E22AF9}" type="datetimeFigureOut">
              <a:rPr lang="en-IN" smtClean="0"/>
              <a:t>04-06-2024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31F2A-8BCD-F30E-5EAF-A1D688CB56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0931E-3846-1F8B-2A85-05458BCC5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6E0378-1C88-4A19-888B-0736DB3A59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8903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EC0CFA-043D-4AA4-95FA-39E824280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/>
              <a:t>Sundarbans- An artistic interpretation. </a:t>
            </a:r>
            <a:endParaRPr lang="en-IN" sz="4400" b="1" dirty="0"/>
          </a:p>
        </p:txBody>
      </p:sp>
      <p:pic>
        <p:nvPicPr>
          <p:cNvPr id="5" name="Picture 4" descr="A tiger lying in a forest&#10;&#10;Description automatically generated">
            <a:extLst>
              <a:ext uri="{FF2B5EF4-FFF2-40B4-BE49-F238E27FC236}">
                <a16:creationId xmlns:a16="http://schemas.microsoft.com/office/drawing/2014/main" id="{AED98DFE-0D3D-C504-70CF-499EF304D8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3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2978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518BCE60-EB58-4019-B93A-1094BA89F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239C5D7-3A83-4B28-BA16-9364DA5FA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5385538" cy="6858000"/>
          </a:xfrm>
          <a:prstGeom prst="rect">
            <a:avLst/>
          </a:prstGeom>
          <a:ln>
            <a:noFill/>
          </a:ln>
          <a:effectLst>
            <a:outerShdw blurRad="635000" dist="254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E4BDC5-1DF0-B758-02E4-0AA24AB72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8087"/>
            <a:ext cx="6103704" cy="5125412"/>
          </a:xfrm>
          <a:prstGeom prst="rect">
            <a:avLst/>
          </a:prstGeom>
          <a:ln>
            <a:noFill/>
          </a:ln>
          <a:effectLst>
            <a:outerShdw blurRad="635000" dist="254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EC0CFA-043D-4AA4-95FA-39E824280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8096" y="777240"/>
            <a:ext cx="4502683" cy="3792070"/>
          </a:xfrm>
        </p:spPr>
        <p:txBody>
          <a:bodyPr anchor="t">
            <a:normAutofit/>
          </a:bodyPr>
          <a:lstStyle/>
          <a:p>
            <a:pPr algn="l"/>
            <a:r>
              <a:rPr lang="en-US" sz="3000" b="1" dirty="0"/>
              <a:t>1) The mystic mangrove forests flowing through the Gangetic Delta</a:t>
            </a:r>
            <a:br>
              <a:rPr lang="en-US" sz="3000" b="1" dirty="0"/>
            </a:br>
            <a:br>
              <a:rPr lang="en-US" sz="3000" dirty="0"/>
            </a:br>
            <a:r>
              <a:rPr lang="en-US" sz="3000" dirty="0"/>
              <a:t>- Visual Art Depiction- Priyadarshi</a:t>
            </a:r>
            <a:br>
              <a:rPr lang="en-US" sz="3000" dirty="0"/>
            </a:br>
            <a:r>
              <a:rPr lang="en-US" sz="3000" dirty="0"/>
              <a:t>- Storytelling- East India </a:t>
            </a:r>
            <a:r>
              <a:rPr lang="en-US" sz="3000" dirty="0" err="1"/>
              <a:t>Dastangos</a:t>
            </a:r>
            <a:endParaRPr lang="en-IN" sz="3000" dirty="0"/>
          </a:p>
        </p:txBody>
      </p:sp>
      <p:pic>
        <p:nvPicPr>
          <p:cNvPr id="13" name="Picture 12" descr="Pattern created by river delta taken from above">
            <a:extLst>
              <a:ext uri="{FF2B5EF4-FFF2-40B4-BE49-F238E27FC236}">
                <a16:creationId xmlns:a16="http://schemas.microsoft.com/office/drawing/2014/main" id="{245E7359-4887-A5A9-4E2E-BB437859E5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8" r="23245"/>
          <a:stretch/>
        </p:blipFill>
        <p:spPr>
          <a:xfrm>
            <a:off x="6103705" y="10"/>
            <a:ext cx="5385539" cy="6857990"/>
          </a:xfrm>
          <a:prstGeom prst="rect">
            <a:avLst/>
          </a:prstGeom>
        </p:spPr>
      </p:pic>
      <p:sp>
        <p:nvSpPr>
          <p:cNvPr id="14" name="tint">
            <a:extLst>
              <a:ext uri="{FF2B5EF4-FFF2-40B4-BE49-F238E27FC236}">
                <a16:creationId xmlns:a16="http://schemas.microsoft.com/office/drawing/2014/main" id="{49109861-B852-BC17-33D7-416D00A39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92294" y="0"/>
            <a:ext cx="696657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55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ainting of a person rowing a boat in a river&#10;&#10;Description automatically generated">
            <a:extLst>
              <a:ext uri="{FF2B5EF4-FFF2-40B4-BE49-F238E27FC236}">
                <a16:creationId xmlns:a16="http://schemas.microsoft.com/office/drawing/2014/main" id="{94EA878F-C0B9-E087-8A6C-36D6E232DB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12" r="-1" b="16037"/>
          <a:stretch/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88782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EC0CFA-043D-4AA4-95FA-39E824280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7" y="640080"/>
            <a:ext cx="4315507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3000" b="1" dirty="0"/>
              <a:t>2) Faith and the </a:t>
            </a:r>
            <a:r>
              <a:rPr lang="en-US" sz="3000" b="1" dirty="0" err="1"/>
              <a:t>Bonbibi</a:t>
            </a:r>
            <a:br>
              <a:rPr lang="en-US" sz="3000" dirty="0"/>
            </a:br>
            <a:br>
              <a:rPr lang="en-US" sz="3000" dirty="0"/>
            </a:br>
            <a:r>
              <a:rPr lang="en-US" sz="3000" dirty="0"/>
              <a:t>- Music and dance from the local artists and </a:t>
            </a:r>
            <a:r>
              <a:rPr lang="en-US" sz="3000" dirty="0" err="1"/>
              <a:t>Swarnabha</a:t>
            </a:r>
            <a:r>
              <a:rPr lang="en-US" sz="3000" dirty="0"/>
              <a:t> Gupta</a:t>
            </a:r>
            <a:br>
              <a:rPr lang="en-US" sz="3000" dirty="0"/>
            </a:br>
            <a:r>
              <a:rPr lang="en-US" sz="3000" dirty="0"/>
              <a:t>- Storytelling- East India </a:t>
            </a:r>
            <a:r>
              <a:rPr lang="en-US" sz="3000" dirty="0" err="1"/>
              <a:t>Dastangos</a:t>
            </a:r>
            <a:endParaRPr lang="en-IN" sz="3000" dirty="0"/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undarbans and Bonbibi | Sahapedia">
            <a:extLst>
              <a:ext uri="{FF2B5EF4-FFF2-40B4-BE49-F238E27FC236}">
                <a16:creationId xmlns:a16="http://schemas.microsoft.com/office/drawing/2014/main" id="{C309F1AC-D4F3-C056-3B2C-631211024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r="1332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46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EC0CFA-043D-4AA4-95FA-39E824280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2200" b="1" dirty="0"/>
              <a:t>3) Cyclone and climate change in the Sundarbans</a:t>
            </a:r>
            <a:br>
              <a:rPr lang="en-US" sz="2200" dirty="0"/>
            </a:br>
            <a:br>
              <a:rPr lang="en-US" sz="2200" dirty="0"/>
            </a:br>
            <a:r>
              <a:rPr lang="en-US" sz="2200" dirty="0"/>
              <a:t>- Music and dance from the local artists</a:t>
            </a:r>
            <a:br>
              <a:rPr lang="en-US" sz="2200" dirty="0"/>
            </a:br>
            <a:r>
              <a:rPr lang="en-US" sz="2200" dirty="0"/>
              <a:t>- Storytelling- East India </a:t>
            </a:r>
            <a:r>
              <a:rPr lang="en-US" sz="2200" dirty="0" err="1"/>
              <a:t>Dastangos</a:t>
            </a:r>
            <a:br>
              <a:rPr lang="en-US" sz="2200" dirty="0"/>
            </a:br>
            <a:r>
              <a:rPr lang="en-US" sz="2200" dirty="0"/>
              <a:t>- katha stitch work</a:t>
            </a:r>
            <a:br>
              <a:rPr lang="en-US" sz="2200" dirty="0"/>
            </a:br>
            <a:r>
              <a:rPr lang="en-US" sz="2200" dirty="0"/>
              <a:t>video presentation of communities</a:t>
            </a:r>
            <a:endParaRPr lang="en-IN" sz="22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large waves in the ocean&#10;&#10;Description automatically generated">
            <a:extLst>
              <a:ext uri="{FF2B5EF4-FFF2-40B4-BE49-F238E27FC236}">
                <a16:creationId xmlns:a16="http://schemas.microsoft.com/office/drawing/2014/main" id="{F5449179-59B8-A433-B89B-D21C28E238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3718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ainting of a sea with trees and a boat&#10;&#10;Description automatically generated with medium confidence">
            <a:extLst>
              <a:ext uri="{FF2B5EF4-FFF2-40B4-BE49-F238E27FC236}">
                <a16:creationId xmlns:a16="http://schemas.microsoft.com/office/drawing/2014/main" id="{4CFD8B64-88F7-561A-F0DD-7CB62D98A7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2" r="-1" b="12608"/>
          <a:stretch/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35208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EC0CFA-043D-4AA4-95FA-39E824280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2600" b="1" dirty="0"/>
              <a:t>4) Building back better</a:t>
            </a:r>
            <a:br>
              <a:rPr lang="en-US" sz="2600" dirty="0"/>
            </a:br>
            <a:br>
              <a:rPr lang="en-US" sz="2600" dirty="0"/>
            </a:br>
            <a:r>
              <a:rPr lang="en-US" sz="2600" dirty="0"/>
              <a:t>-Dance – Radhika </a:t>
            </a:r>
            <a:r>
              <a:rPr lang="en-US" sz="2600" dirty="0" err="1"/>
              <a:t>Mulay</a:t>
            </a:r>
            <a:r>
              <a:rPr lang="en-US" sz="2600" dirty="0"/>
              <a:t> along side group santal dance</a:t>
            </a:r>
            <a:br>
              <a:rPr lang="en-US" sz="2600" dirty="0"/>
            </a:br>
            <a:r>
              <a:rPr lang="en-US" sz="2600" dirty="0"/>
              <a:t>- Painting- </a:t>
            </a:r>
            <a:r>
              <a:rPr lang="en-US" sz="2600" dirty="0" err="1"/>
              <a:t>Charolette</a:t>
            </a:r>
            <a:r>
              <a:rPr lang="en-US" sz="2600" dirty="0"/>
              <a:t> Qin</a:t>
            </a:r>
            <a:br>
              <a:rPr lang="en-US" sz="2600" dirty="0"/>
            </a:br>
            <a:r>
              <a:rPr lang="en-US" sz="2600" dirty="0"/>
              <a:t>Storytelling – East India </a:t>
            </a:r>
            <a:r>
              <a:rPr lang="en-US" sz="2600" dirty="0" err="1"/>
              <a:t>Dastangos</a:t>
            </a:r>
            <a:br>
              <a:rPr lang="en-US" sz="2600" dirty="0"/>
            </a:br>
            <a:endParaRPr lang="en-IN" sz="2600" dirty="0"/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he Tribal songs of Sundarbans || Dance by groups of Santal, Munda ...">
            <a:extLst>
              <a:ext uri="{FF2B5EF4-FFF2-40B4-BE49-F238E27FC236}">
                <a16:creationId xmlns:a16="http://schemas.microsoft.com/office/drawing/2014/main" id="{C81C29D1-C894-CEE4-7A94-682E7A3EE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" r="19035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033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women in orange dresses holding hands&#10;&#10;Description automatically generated">
            <a:extLst>
              <a:ext uri="{FF2B5EF4-FFF2-40B4-BE49-F238E27FC236}">
                <a16:creationId xmlns:a16="http://schemas.microsoft.com/office/drawing/2014/main" id="{3A46A93B-08B4-69D9-1873-C41BF9816E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8" r="-1" b="36622"/>
          <a:stretch/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67127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118</Words>
  <Application>Microsoft Office PowerPoint</Application>
  <PresentationFormat>Widescreen</PresentationFormat>
  <Paragraphs>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Sundarbans- An artistic interpretation. </vt:lpstr>
      <vt:lpstr>1) The mystic mangrove forests flowing through the Gangetic Delta  - Visual Art Depiction- Priyadarshi - Storytelling- East India Dastangos</vt:lpstr>
      <vt:lpstr>PowerPoint Presentation</vt:lpstr>
      <vt:lpstr>2) Faith and the Bonbibi  - Music and dance from the local artists and Swarnabha Gupta - Storytelling- East India Dastangos</vt:lpstr>
      <vt:lpstr>3) Cyclone and climate change in the Sundarbans  - Music and dance from the local artists - Storytelling- East India Dastangos - katha stitch work video presentation of communities</vt:lpstr>
      <vt:lpstr>PowerPoint Presentation</vt:lpstr>
      <vt:lpstr>4) Building back better  -Dance – Radhika Mulay along side group santal dance - Painting- Charolette Qin Storytelling – East India Dastangos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Sundarbans- An artistic interpretation. </dc:title>
  <dc:creator>Sukrit Sen</dc:creator>
  <cp:lastModifiedBy>Sukrit Sen</cp:lastModifiedBy>
  <cp:revision>1</cp:revision>
  <dcterms:created xsi:type="dcterms:W3CDTF">2024-06-04T11:41:15Z</dcterms:created>
  <dcterms:modified xsi:type="dcterms:W3CDTF">2024-06-04T12:25:52Z</dcterms:modified>
</cp:coreProperties>
</file>